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66" r:id="rId15"/>
    <p:sldId id="271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  <p:embeddedFont>
      <p:font typeface="Open Sans ExtraBold" panose="020B0604020202020204" charset="0"/>
      <p:bold r:id="rId31"/>
      <p:boldItalic r:id="rId32"/>
    </p:embeddedFont>
    <p:embeddedFont>
      <p:font typeface="Overpass Black" panose="020B0604020202020204" charset="0"/>
      <p:bold r:id="rId33"/>
      <p:boldItalic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5E2DC6-7D10-4DC6-9EA2-DC7D2019AA96}">
  <a:tblStyle styleId="{CE5E2DC6-7D10-4DC6-9EA2-DC7D2019AA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commentAuthors" Target="commentAuthor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83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181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7274a1822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7274a1822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826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146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411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4" r:id="rId9"/>
    <p:sldLayoutId id="2147483665" r:id="rId10"/>
    <p:sldLayoutId id="2147483671" r:id="rId11"/>
    <p:sldLayoutId id="2147483672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username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318929" y="909357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 dirty="0">
                <a:latin typeface="Trebuchet MS" panose="020B0603020202020204" pitchFamily="34" charset="0"/>
              </a:rPr>
            </a:br>
            <a:br>
              <a:rPr lang="en" sz="2400" dirty="0">
                <a:latin typeface="Trebuchet MS" panose="020B0603020202020204" pitchFamily="34" charset="0"/>
              </a:rPr>
            </a:br>
            <a:r>
              <a:rPr lang="en-ID" sz="1600" dirty="0">
                <a:latin typeface="Trebuchet MS" panose="020B0603020202020204" pitchFamily="34" charset="0"/>
              </a:rPr>
              <a:t>Dasar </a:t>
            </a:r>
            <a:r>
              <a:rPr lang="en-ID" sz="1600" dirty="0" err="1">
                <a:latin typeface="Trebuchet MS" panose="020B0603020202020204" pitchFamily="34" charset="0"/>
              </a:rPr>
              <a:t>Sistem</a:t>
            </a:r>
            <a:r>
              <a:rPr lang="en-ID" sz="1600" dirty="0">
                <a:latin typeface="Trebuchet MS" panose="020B0603020202020204" pitchFamily="34" charset="0"/>
              </a:rPr>
              <a:t> </a:t>
            </a:r>
            <a:r>
              <a:rPr lang="en-ID" sz="1600" dirty="0" err="1">
                <a:latin typeface="Trebuchet MS" panose="020B0603020202020204" pitchFamily="34" charset="0"/>
              </a:rPr>
              <a:t>Komputer</a:t>
            </a:r>
            <a:br>
              <a:rPr lang="en-ID" sz="1600" dirty="0">
                <a:latin typeface="Trebuchet MS" panose="020B0603020202020204" pitchFamily="34" charset="0"/>
              </a:rPr>
            </a:br>
            <a:r>
              <a:rPr lang="en" sz="1600" dirty="0">
                <a:latin typeface="Trebuchet MS" panose="020B0603020202020204" pitchFamily="34" charset="0"/>
              </a:rPr>
              <a:t>Nama: Iman Setiawan</a:t>
            </a:r>
            <a:br>
              <a:rPr lang="en" sz="1600" dirty="0">
                <a:latin typeface="Trebuchet MS" panose="020B0603020202020204" pitchFamily="34" charset="0"/>
              </a:rPr>
            </a:br>
            <a:r>
              <a:rPr lang="en" sz="1600" dirty="0">
                <a:latin typeface="Trebuchet MS" panose="020B0603020202020204" pitchFamily="34" charset="0"/>
              </a:rPr>
              <a:t>NIM: 2200018109</a:t>
            </a:r>
            <a:br>
              <a:rPr lang="en" sz="1600" dirty="0">
                <a:latin typeface="Trebuchet MS" panose="020B0603020202020204" pitchFamily="34" charset="0"/>
              </a:rPr>
            </a:br>
            <a:r>
              <a:rPr lang="en-ID" sz="1600" dirty="0">
                <a:latin typeface="Trebuchet MS" panose="020B0603020202020204" pitchFamily="34" charset="0"/>
              </a:rPr>
              <a:t>Kelas C</a:t>
            </a:r>
            <a:br>
              <a:rPr lang="en-ID" sz="1600" dirty="0">
                <a:latin typeface="Trebuchet MS" panose="020B0603020202020204" pitchFamily="34" charset="0"/>
              </a:rPr>
            </a:br>
            <a:r>
              <a:rPr lang="en-ID" sz="1600" dirty="0">
                <a:latin typeface="Trebuchet MS" panose="020B0603020202020204" pitchFamily="34" charset="0"/>
              </a:rPr>
              <a:t>https://github.com/elingsuryo/program-pendaftaran-pinjol-iman-setiawan-.git</a:t>
            </a:r>
            <a:br>
              <a:rPr lang="en-ID" sz="1600" dirty="0">
                <a:latin typeface="Trebuchet MS" panose="020B0603020202020204" pitchFamily="34" charset="0"/>
              </a:rPr>
            </a:br>
            <a:r>
              <a:rPr lang="en-ID" sz="1600" dirty="0">
                <a:latin typeface="Trebuchet MS" panose="020B0603020202020204" pitchFamily="34" charset="0"/>
              </a:rPr>
              <a:t>Program </a:t>
            </a:r>
            <a:r>
              <a:rPr lang="en-ID" sz="1600" dirty="0" err="1">
                <a:latin typeface="Trebuchet MS" panose="020B0603020202020204" pitchFamily="34" charset="0"/>
              </a:rPr>
              <a:t>Aplikasi</a:t>
            </a:r>
            <a:r>
              <a:rPr lang="en-ID" sz="1600" dirty="0">
                <a:latin typeface="Trebuchet MS" panose="020B0603020202020204" pitchFamily="34" charset="0"/>
              </a:rPr>
              <a:t> </a:t>
            </a:r>
            <a:r>
              <a:rPr lang="en-ID" sz="1600" dirty="0" err="1">
                <a:latin typeface="Trebuchet MS" panose="020B0603020202020204" pitchFamily="34" charset="0"/>
              </a:rPr>
              <a:t>Pinjaman</a:t>
            </a:r>
            <a:r>
              <a:rPr lang="en-ID" sz="1600" dirty="0">
                <a:latin typeface="Trebuchet MS" panose="020B0603020202020204" pitchFamily="34" charset="0"/>
              </a:rPr>
              <a:t> Online</a:t>
            </a:r>
            <a:endParaRPr sz="1600" dirty="0">
              <a:latin typeface="Trebuchet MS" panose="020B0603020202020204" pitchFamily="34" charset="0"/>
            </a:endParaRP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487829" cy="423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Code</a:t>
            </a:r>
            <a:endParaRPr dirty="0"/>
          </a:p>
        </p:txBody>
      </p:sp>
      <p:sp>
        <p:nvSpPr>
          <p:cNvPr id="2268" name="Google Shape;2268;p47"/>
          <p:cNvSpPr txBox="1"/>
          <p:nvPr/>
        </p:nvSpPr>
        <p:spPr>
          <a:xfrm>
            <a:off x="5796341" y="1247135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9" name="Google Shape;2269;p47"/>
          <p:cNvSpPr txBox="1"/>
          <p:nvPr/>
        </p:nvSpPr>
        <p:spPr>
          <a:xfrm>
            <a:off x="1208955" y="1423235"/>
            <a:ext cx="1909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A2D7CAD-A3A8-4B1D-9546-FD12359145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4854" y="950824"/>
            <a:ext cx="3140460" cy="38777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640AC4-8D72-4D2C-A5CA-FCDE955436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68016" y="1045028"/>
            <a:ext cx="3454325" cy="37254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Code</a:t>
            </a:r>
            <a:endParaRPr dirty="0"/>
          </a:p>
        </p:txBody>
      </p:sp>
      <p:sp>
        <p:nvSpPr>
          <p:cNvPr id="2268" name="Google Shape;2268;p47"/>
          <p:cNvSpPr txBox="1"/>
          <p:nvPr/>
        </p:nvSpPr>
        <p:spPr>
          <a:xfrm>
            <a:off x="5796341" y="1247135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9" name="Google Shape;2269;p47"/>
          <p:cNvSpPr txBox="1"/>
          <p:nvPr/>
        </p:nvSpPr>
        <p:spPr>
          <a:xfrm>
            <a:off x="1208955" y="1423235"/>
            <a:ext cx="1909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C35-39C8-41FB-A11E-8FCB2E34BC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7846" y="1045028"/>
            <a:ext cx="3454325" cy="3725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004B75-68BE-498A-BBF8-472E733D51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97202" y="1045027"/>
            <a:ext cx="4308951" cy="37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8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Code</a:t>
            </a:r>
            <a:endParaRPr dirty="0"/>
          </a:p>
        </p:txBody>
      </p:sp>
      <p:sp>
        <p:nvSpPr>
          <p:cNvPr id="2268" name="Google Shape;2268;p47"/>
          <p:cNvSpPr txBox="1"/>
          <p:nvPr/>
        </p:nvSpPr>
        <p:spPr>
          <a:xfrm>
            <a:off x="5796341" y="1247135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9" name="Google Shape;2269;p47"/>
          <p:cNvSpPr txBox="1"/>
          <p:nvPr/>
        </p:nvSpPr>
        <p:spPr>
          <a:xfrm>
            <a:off x="1208955" y="1423235"/>
            <a:ext cx="1909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3368B6-2CEE-48CF-AB64-EC96B3CEE4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77132" y="950825"/>
            <a:ext cx="4589735" cy="39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Code</a:t>
            </a:r>
            <a:endParaRPr dirty="0"/>
          </a:p>
        </p:txBody>
      </p:sp>
      <p:sp>
        <p:nvSpPr>
          <p:cNvPr id="2268" name="Google Shape;2268;p47"/>
          <p:cNvSpPr txBox="1"/>
          <p:nvPr/>
        </p:nvSpPr>
        <p:spPr>
          <a:xfrm>
            <a:off x="5796341" y="1247135"/>
            <a:ext cx="19260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9" name="Google Shape;2269;p47"/>
          <p:cNvSpPr txBox="1"/>
          <p:nvPr/>
        </p:nvSpPr>
        <p:spPr>
          <a:xfrm>
            <a:off x="1208955" y="1423235"/>
            <a:ext cx="1909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3368B6-2CEE-48CF-AB64-EC96B3CEE4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77132" y="950825"/>
            <a:ext cx="4589735" cy="39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4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</a:t>
            </a:r>
            <a:r>
              <a:rPr lang="en-ID" dirty="0" err="1"/>
              <a:t>mpilan</a:t>
            </a:r>
            <a:r>
              <a:rPr lang="en-ID" dirty="0"/>
              <a:t> </a:t>
            </a:r>
            <a:r>
              <a:rPr lang="en-ID" dirty="0" err="1"/>
              <a:t>Luar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B5E809-150A-4866-B510-5F7C0A88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249415"/>
            <a:ext cx="2659790" cy="2146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F83AF-580E-42F1-97B5-DC1129C63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105" y="1249416"/>
            <a:ext cx="2659790" cy="2146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EAC9A7-D291-47C4-80A1-66FC427D8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608" y="1249417"/>
            <a:ext cx="2985992" cy="2146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</a:t>
            </a:r>
            <a:r>
              <a:rPr lang="en-ID" dirty="0" err="1"/>
              <a:t>enshot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unggahan</a:t>
            </a:r>
            <a:r>
              <a:rPr lang="en-ID" dirty="0"/>
              <a:t> </a:t>
            </a:r>
            <a:r>
              <a:rPr lang="en-ID" dirty="0" err="1"/>
              <a:t>Github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8D127-E152-441B-8EE7-2C4F729F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83" y="1292897"/>
            <a:ext cx="6214033" cy="347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1F22A-15EB-451A-9616-CDB74EAB22B8}"/>
              </a:ext>
            </a:extLst>
          </p:cNvPr>
          <p:cNvSpPr txBox="1"/>
          <p:nvPr/>
        </p:nvSpPr>
        <p:spPr>
          <a:xfrm>
            <a:off x="1518558" y="1252640"/>
            <a:ext cx="61068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>
                <a:solidFill>
                  <a:srgbClr val="E0914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find me at </a:t>
            </a:r>
          </a:p>
          <a:p>
            <a:pPr algn="ctr" defTabSz="914400">
              <a:defRPr>
                <a:solidFill>
                  <a:srgbClr val="E0914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@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iamnstwn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914400">
              <a:defRPr>
                <a:solidFill>
                  <a:srgbClr val="E09142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b="1" u="sng" dirty="0">
                <a:solidFill>
                  <a:schemeClr val="tx1"/>
                </a:solidFill>
                <a:uFill>
                  <a:solidFill>
                    <a:srgbClr val="0563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2200018109@webmail.uad.ac.id</a:t>
            </a:r>
          </a:p>
        </p:txBody>
      </p:sp>
    </p:spTree>
    <p:extLst>
      <p:ext uri="{BB962C8B-B14F-4D97-AF65-F5344CB8AC3E}">
        <p14:creationId xmlns:p14="http://schemas.microsoft.com/office/powerpoint/2010/main" val="120748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pendaftaran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pinjaman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sederhana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emu8086. Di mana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nominal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dpinjam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lama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jangka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pengembalian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harapkan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orang-orang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peminjaman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online.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Deskrips</a:t>
            </a:r>
            <a:r>
              <a:rPr lang="en-ID" dirty="0" err="1"/>
              <a:t>i</a:t>
            </a:r>
            <a:r>
              <a:rPr lang="en-ID" dirty="0"/>
              <a:t> </a:t>
            </a:r>
            <a:r>
              <a:rPr lang="en-ID" dirty="0" err="1"/>
              <a:t>Aplikasi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4161319" y="3444584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nominal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diinginkan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669433" y="1576121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564291" y="3444201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tanggal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lahir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534875" y="1580397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emu8086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072382" y="1580397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Masukkan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pic>
        <p:nvPicPr>
          <p:cNvPr id="2171" name="Google Shape;2171;p41"/>
          <p:cNvPicPr preferRelativeResize="0"/>
          <p:nvPr/>
        </p:nvPicPr>
        <p:blipFill rotWithShape="1">
          <a:blip r:embed="rId3">
            <a:alphaModFix/>
          </a:blip>
          <a:srcRect l="17618" r="40552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 </a:t>
            </a:r>
            <a:endParaRPr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Product</a:t>
            </a:r>
            <a:endParaRPr/>
          </a:p>
        </p:txBody>
      </p:sp>
      <p:pic>
        <p:nvPicPr>
          <p:cNvPr id="2180" name="Google Shape;2180;p42"/>
          <p:cNvPicPr preferRelativeResize="0"/>
          <p:nvPr/>
        </p:nvPicPr>
        <p:blipFill rotWithShape="1">
          <a:blip r:embed="rId3">
            <a:alphaModFix/>
          </a:blip>
          <a:srcRect l="12807" r="45283"/>
          <a:stretch/>
        </p:blipFill>
        <p:spPr>
          <a:xfrm>
            <a:off x="1373051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 b="1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2017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720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smallest and innermost planet in the Solar System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2018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46000" y="3392661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has a beautiful name, but also very high temperatures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572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fifth planet from the Sun and the largest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2019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2020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4" name="Google Shape;2204;p44"/>
          <p:cNvSpPr txBox="1"/>
          <p:nvPr/>
        </p:nvSpPr>
        <p:spPr>
          <a:xfrm>
            <a:off x="71985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Mercury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Venus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Jupiter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Saturn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501675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sixth planet from the Sun and the second-largest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evolution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Antarmuka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B66CC2-C5A5-4C49-BC30-DA4D5976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92" y="950825"/>
            <a:ext cx="4357215" cy="34033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90050" y="1281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“This is a quote, words full of wisdom that someone important said and can make the reader get inspired.”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298</Words>
  <Application>Microsoft Office PowerPoint</Application>
  <PresentationFormat>On-screen Show (16:9)</PresentationFormat>
  <Paragraphs>47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Overpass Black</vt:lpstr>
      <vt:lpstr>Open Sans</vt:lpstr>
      <vt:lpstr>Open Sans ExtraBold</vt:lpstr>
      <vt:lpstr>Fira Sans Extra Condensed Medium</vt:lpstr>
      <vt:lpstr>Trebuchet MS</vt:lpstr>
      <vt:lpstr>Times New Roman</vt:lpstr>
      <vt:lpstr>Arial</vt:lpstr>
      <vt:lpstr>Aqua Marketing Plan by Slidego</vt:lpstr>
      <vt:lpstr>  Dasar Sistem Komputer Nama: Iman Setiawan NIM: 2200018109 Kelas C https://github.com/elingsuryo/program-pendaftaran-pinjol-iman-setiawan-.git Program Aplikasi Pinjaman Online</vt:lpstr>
      <vt:lpstr>Deskripsi Aplikasi</vt:lpstr>
      <vt:lpstr>Alur Kerja</vt:lpstr>
      <vt:lpstr>Introduction</vt:lpstr>
      <vt:lpstr>About the Product</vt:lpstr>
      <vt:lpstr>01</vt:lpstr>
      <vt:lpstr>Our evolution</vt:lpstr>
      <vt:lpstr>Design Antarmuka</vt:lpstr>
      <vt:lpstr>—SOMEONE FAMOUS</vt:lpstr>
      <vt:lpstr>Screenshot Code</vt:lpstr>
      <vt:lpstr>Screenshot Code</vt:lpstr>
      <vt:lpstr>Screenshot Code</vt:lpstr>
      <vt:lpstr>Screenshot Code</vt:lpstr>
      <vt:lpstr>Tampilan Luar</vt:lpstr>
      <vt:lpstr>Screenshot tampilan unggahan Github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Dasar Sistem Komputer Nama: Iman Setiawan NIM: 2200018109 Kelas C https://github.com/elingsuryo/program-pendaftaran-pinjol-iman-setiawan-.git Program Aplikasi Pinjaman Online</dc:title>
  <dc:creator>User</dc:creator>
  <cp:lastModifiedBy>User</cp:lastModifiedBy>
  <cp:revision>2</cp:revision>
  <dcterms:modified xsi:type="dcterms:W3CDTF">2023-01-07T11:15:13Z</dcterms:modified>
</cp:coreProperties>
</file>